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8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77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8552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348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2056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286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8089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8761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031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0776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2888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241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5389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04F0E-0B6C-42A9-BDE8-46A6EA1A2FEA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5B0AA-FFDB-4333-8161-4E270A9A3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5939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DOCKER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1258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Flow of </a:t>
            </a:r>
            <a:r>
              <a:rPr lang="en-IN" dirty="0" err="1" smtClean="0"/>
              <a:t>docker</a:t>
            </a:r>
            <a:r>
              <a:rPr lang="en-IN" dirty="0" smtClean="0"/>
              <a:t> </a:t>
            </a:r>
            <a:r>
              <a:rPr lang="en-IN" dirty="0" err="1" smtClean="0"/>
              <a:t>architechture</a:t>
            </a:r>
            <a:r>
              <a:rPr lang="en-IN" dirty="0" smtClean="0"/>
              <a:t>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To generate this message, Docker took the following steps:</a:t>
            </a:r>
          </a:p>
          <a:p>
            <a:r>
              <a:rPr lang="en-US" dirty="0" smtClean="0"/>
              <a:t> 1. The Docker client contacted the Docker daemon.</a:t>
            </a:r>
          </a:p>
          <a:p>
            <a:r>
              <a:rPr lang="en-US" dirty="0" smtClean="0"/>
              <a:t> 2. The Docker daemon pulled the "hello-world" image from the Docker Hub.</a:t>
            </a:r>
          </a:p>
          <a:p>
            <a:r>
              <a:rPr lang="en-US" dirty="0" smtClean="0"/>
              <a:t>    (amd64)</a:t>
            </a:r>
          </a:p>
          <a:p>
            <a:r>
              <a:rPr lang="en-US" dirty="0" smtClean="0"/>
              <a:t> 3. The Docker daemon created a new container from that image which runs the</a:t>
            </a:r>
          </a:p>
          <a:p>
            <a:r>
              <a:rPr lang="en-US" dirty="0" smtClean="0"/>
              <a:t>    executable that produces the output you are currently reading.</a:t>
            </a:r>
          </a:p>
          <a:p>
            <a:r>
              <a:rPr lang="en-US" dirty="0" smtClean="0"/>
              <a:t> 4. The Docker daemon streamed that output to the Docker client, which sent it</a:t>
            </a:r>
          </a:p>
          <a:p>
            <a:r>
              <a:rPr lang="en-US" dirty="0" smtClean="0"/>
              <a:t>    to your terminal.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26310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9182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0535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3706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560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534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643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478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02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33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095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580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97</Words>
  <Application>Microsoft Office PowerPoint</Application>
  <PresentationFormat>Widescreen</PresentationFormat>
  <Paragraphs>10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DOCKER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Flow of docker architechture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</dc:title>
  <dc:creator>Microsoft account</dc:creator>
  <cp:lastModifiedBy>Microsoft account</cp:lastModifiedBy>
  <cp:revision>4</cp:revision>
  <dcterms:created xsi:type="dcterms:W3CDTF">2025-06-13T03:07:29Z</dcterms:created>
  <dcterms:modified xsi:type="dcterms:W3CDTF">2025-06-13T04:25:32Z</dcterms:modified>
</cp:coreProperties>
</file>

<file path=docProps/thumbnail.jpeg>
</file>